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1" r:id="rId3"/>
    <p:sldId id="265" r:id="rId4"/>
    <p:sldId id="263" r:id="rId5"/>
    <p:sldId id="266" r:id="rId6"/>
    <p:sldId id="271" r:id="rId7"/>
    <p:sldId id="262" r:id="rId8"/>
    <p:sldId id="264" r:id="rId9"/>
    <p:sldId id="259" r:id="rId10"/>
    <p:sldId id="270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612"/>
    <a:srgbClr val="000000"/>
    <a:srgbClr val="A3B426"/>
    <a:srgbClr val="669900"/>
    <a:srgbClr val="99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4F456B-7385-45FC-BBC3-C77BC88B32E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AC5367-F564-49EE-91B2-F9AB4B3A5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5367-F564-49EE-91B2-F9AB4B3A50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7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0EB34F-2D8C-47BB-B603-C3C2A601DBF9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30DFC2-8581-4D2E-B804-9D8EBD8C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expanding your horiz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3" y="234462"/>
            <a:ext cx="11746523" cy="64359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25" y="729615"/>
            <a:ext cx="12192000" cy="12779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i="1" dirty="0">
                <a:ln w="12700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Expanding Your Horizon</a:t>
            </a:r>
            <a:endParaRPr lang="en-US" sz="7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4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1026" name="Picture 2" descr="Image result for expanding your horizon quot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05" y="772504"/>
            <a:ext cx="6871088" cy="55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536" y="5985931"/>
            <a:ext cx="44026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64" y="5084991"/>
            <a:ext cx="8165709" cy="135636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Perspective of a “Non-Engineer”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3" y="676420"/>
            <a:ext cx="7244861" cy="47630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29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6863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PROJECT MANAGER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9855" y="1828800"/>
            <a:ext cx="4754880" cy="422400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PROS</a:t>
            </a:r>
          </a:p>
          <a:p>
            <a:pPr marL="4572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en-US" sz="3200" dirty="0" smtClean="0">
                <a:solidFill>
                  <a:srgbClr val="000000"/>
                </a:solidFill>
              </a:rPr>
              <a:t>Subject Matter Expert in one field</a:t>
            </a:r>
          </a:p>
          <a:p>
            <a:pPr>
              <a:buClrTx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en-US" sz="3200" dirty="0" smtClean="0">
                <a:solidFill>
                  <a:srgbClr val="000000"/>
                </a:solidFill>
              </a:rPr>
              <a:t>Task </a:t>
            </a:r>
            <a:r>
              <a:rPr lang="en-US" sz="3200" dirty="0" smtClean="0">
                <a:solidFill>
                  <a:srgbClr val="000000"/>
                </a:solidFill>
              </a:rPr>
              <a:t>driven </a:t>
            </a:r>
            <a:r>
              <a:rPr lang="en-US" sz="3200" dirty="0" smtClean="0">
                <a:solidFill>
                  <a:srgbClr val="000000"/>
                </a:solidFill>
              </a:rPr>
              <a:t>process</a:t>
            </a:r>
          </a:p>
          <a:p>
            <a:pPr>
              <a:buClrTx/>
            </a:pPr>
            <a:endParaRPr lang="en-US" sz="4000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en-US" sz="3200" dirty="0">
                <a:solidFill>
                  <a:srgbClr val="000000"/>
                </a:solidFill>
              </a:rPr>
              <a:t>Ask a </a:t>
            </a:r>
            <a:r>
              <a:rPr lang="en-US" sz="3200" u="sng" dirty="0">
                <a:solidFill>
                  <a:srgbClr val="000000"/>
                </a:solidFill>
              </a:rPr>
              <a:t>lot</a:t>
            </a:r>
            <a:r>
              <a:rPr lang="en-US" sz="3200" dirty="0">
                <a:solidFill>
                  <a:srgbClr val="000000"/>
                </a:solidFill>
              </a:rPr>
              <a:t> of questions</a:t>
            </a:r>
          </a:p>
          <a:p>
            <a:pPr marL="45720" indent="0">
              <a:buClrTx/>
              <a:buNone/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0796" y="1828800"/>
            <a:ext cx="4892884" cy="42530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CONS</a:t>
            </a:r>
          </a:p>
          <a:p>
            <a:pPr marL="4572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 smtClean="0">
                <a:solidFill>
                  <a:srgbClr val="000000"/>
                </a:solidFill>
              </a:rPr>
              <a:t>Subject Matter Expert in </a:t>
            </a:r>
            <a:r>
              <a:rPr lang="en-US" sz="3200" u="sng" dirty="0" smtClean="0">
                <a:solidFill>
                  <a:srgbClr val="000000"/>
                </a:solidFill>
              </a:rPr>
              <a:t>only</a:t>
            </a:r>
            <a:r>
              <a:rPr lang="en-US" sz="3200" dirty="0" smtClean="0">
                <a:solidFill>
                  <a:srgbClr val="000000"/>
                </a:solidFill>
              </a:rPr>
              <a:t> one field</a:t>
            </a:r>
          </a:p>
          <a:p>
            <a:pPr>
              <a:buClr>
                <a:schemeClr val="tx1"/>
              </a:buClr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0000"/>
                </a:solidFill>
              </a:rPr>
              <a:t>Not familiar with the </a:t>
            </a:r>
            <a:r>
              <a:rPr lang="en-US" sz="3200" dirty="0" smtClean="0">
                <a:solidFill>
                  <a:srgbClr val="000000"/>
                </a:solidFill>
              </a:rPr>
              <a:t>process</a:t>
            </a:r>
          </a:p>
          <a:p>
            <a:pPr>
              <a:buClr>
                <a:schemeClr val="tx1"/>
              </a:buClr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 smtClean="0">
                <a:solidFill>
                  <a:srgbClr val="000000"/>
                </a:solidFill>
              </a:rPr>
              <a:t>Ask </a:t>
            </a:r>
            <a:r>
              <a:rPr lang="en-US" sz="3200" dirty="0">
                <a:solidFill>
                  <a:srgbClr val="000000"/>
                </a:solidFill>
              </a:rPr>
              <a:t>a lot of </a:t>
            </a:r>
            <a:r>
              <a:rPr lang="en-US" sz="3200" dirty="0" smtClean="0">
                <a:solidFill>
                  <a:srgbClr val="000000"/>
                </a:solidFill>
              </a:rPr>
              <a:t>questions</a:t>
            </a:r>
          </a:p>
          <a:p>
            <a:pPr>
              <a:buClr>
                <a:schemeClr val="tx1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4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68923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CHALLENGES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9" y="1453662"/>
            <a:ext cx="6658160" cy="494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04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3659"/>
            <a:ext cx="9875520" cy="125318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PROJECT MANAGER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Scope/Schedule/Budget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13" y="2204940"/>
            <a:ext cx="6506082" cy="381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4828" y="1951523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Organized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8726" y="2640490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Multi-tasker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156" y="2736916"/>
            <a:ext cx="252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Independent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187" y="3716921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Motivated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8726" y="4640384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Confidence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14419" y="2019617"/>
            <a:ext cx="174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Humility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4656426"/>
            <a:ext cx="253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Decision Maker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1427" y="3432860"/>
            <a:ext cx="282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Excellent Communicator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1769" y="5890103"/>
            <a:ext cx="455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…… and sometimes Magical</a:t>
            </a:r>
          </a:p>
        </p:txBody>
      </p:sp>
    </p:spTree>
    <p:extLst>
      <p:ext uri="{BB962C8B-B14F-4D97-AF65-F5344CB8AC3E}">
        <p14:creationId xmlns:p14="http://schemas.microsoft.com/office/powerpoint/2010/main" val="25506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3659"/>
            <a:ext cx="9875520" cy="1253189"/>
          </a:xfrm>
        </p:spPr>
        <p:txBody>
          <a:bodyPr>
            <a:normAutofit/>
          </a:bodyPr>
          <a:lstStyle/>
          <a:p>
            <a:pPr algn="ctr"/>
            <a:r>
              <a:rPr lang="en-US" b="1" strike="dblStrike" dirty="0" smtClean="0">
                <a:solidFill>
                  <a:srgbClr val="000000"/>
                </a:solidFill>
              </a:rPr>
              <a:t>PROJECT</a:t>
            </a:r>
            <a:r>
              <a:rPr lang="en-US" b="1" dirty="0" smtClean="0">
                <a:solidFill>
                  <a:srgbClr val="000000"/>
                </a:solidFill>
              </a:rPr>
              <a:t> MANAGER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Scope/Schedule/Budget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Image result for project manager imag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13" y="2204940"/>
            <a:ext cx="6506082" cy="3812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4828" y="1951523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Organized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8726" y="2640490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Multi-tasker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156" y="2736916"/>
            <a:ext cx="252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Independent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187" y="3716921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Motivated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8726" y="4640384"/>
            <a:ext cx="2203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Confidence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14419" y="2019617"/>
            <a:ext cx="174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Humility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4656426"/>
            <a:ext cx="253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Decision Maker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1427" y="3432860"/>
            <a:ext cx="2820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Excellent Communicator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1769" y="5890103"/>
            <a:ext cx="455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</a:rPr>
              <a:t>…… and sometimes Magical</a:t>
            </a:r>
          </a:p>
        </p:txBody>
      </p:sp>
    </p:spTree>
    <p:extLst>
      <p:ext uri="{BB962C8B-B14F-4D97-AF65-F5344CB8AC3E}">
        <p14:creationId xmlns:p14="http://schemas.microsoft.com/office/powerpoint/2010/main" val="400010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thinking outside the box quot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47" y="609600"/>
            <a:ext cx="3815862" cy="5474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47335" y="1803596"/>
            <a:ext cx="5967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 smtClean="0"/>
              <a:t>Don’t just think outside the box, </a:t>
            </a:r>
            <a:r>
              <a:rPr lang="en-US" sz="5800" b="1" i="1" dirty="0" smtClean="0">
                <a:solidFill>
                  <a:srgbClr val="A3B426"/>
                </a:solidFill>
              </a:rPr>
              <a:t>get rid of the box! </a:t>
            </a:r>
            <a:endParaRPr lang="en-US" sz="5800" b="1" i="1" dirty="0">
              <a:solidFill>
                <a:srgbClr val="A3B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0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2" y="559240"/>
            <a:ext cx="11717215" cy="8675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ENDLESS POSSIBILITIES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 result for project manager imag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18" y="2215281"/>
            <a:ext cx="3641884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ular Callout 13"/>
          <p:cNvSpPr/>
          <p:nvPr/>
        </p:nvSpPr>
        <p:spPr>
          <a:xfrm>
            <a:off x="717326" y="1646024"/>
            <a:ext cx="1799445" cy="1614262"/>
          </a:xfrm>
          <a:prstGeom prst="wedgeRoundRectCallout">
            <a:avLst>
              <a:gd name="adj1" fmla="val 146527"/>
              <a:gd name="adj2" fmla="val 3209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4E5612"/>
                </a:solidFill>
              </a:rPr>
              <a:t>Right of Way Agents</a:t>
            </a:r>
            <a:endParaRPr lang="en-US" sz="2800" b="1" dirty="0">
              <a:solidFill>
                <a:srgbClr val="4E5612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039661" y="5159113"/>
            <a:ext cx="2139508" cy="1204721"/>
          </a:xfrm>
          <a:prstGeom prst="wedgeRoundRectCallout">
            <a:avLst>
              <a:gd name="adj1" fmla="val -38969"/>
              <a:gd name="adj2" fmla="val -9098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4E5612"/>
                </a:solidFill>
              </a:rPr>
              <a:t>Utility Technicians</a:t>
            </a:r>
            <a:endParaRPr lang="en-US" sz="2800" b="1" dirty="0">
              <a:solidFill>
                <a:srgbClr val="4E5612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9917723" y="3349183"/>
            <a:ext cx="1799445" cy="1614262"/>
          </a:xfrm>
          <a:prstGeom prst="wedgeRoundRectCallout">
            <a:avLst>
              <a:gd name="adj1" fmla="val -164882"/>
              <a:gd name="adj2" fmla="val -41984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4E5612"/>
                </a:solidFill>
              </a:rPr>
              <a:t>Planning Staff</a:t>
            </a:r>
            <a:endParaRPr lang="en-US" sz="2800" b="1" dirty="0">
              <a:solidFill>
                <a:srgbClr val="4E5612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644749" y="1646024"/>
            <a:ext cx="1982325" cy="725069"/>
          </a:xfrm>
          <a:prstGeom prst="wedgeRoundRectCallout">
            <a:avLst>
              <a:gd name="adj1" fmla="val -136588"/>
              <a:gd name="adj2" fmla="val 104450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4E5612"/>
                </a:solidFill>
              </a:rPr>
              <a:t>Designers</a:t>
            </a:r>
            <a:endParaRPr lang="en-US" sz="2800" b="1" dirty="0">
              <a:solidFill>
                <a:srgbClr val="4E5612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810508" y="5159114"/>
            <a:ext cx="2625875" cy="1204721"/>
          </a:xfrm>
          <a:prstGeom prst="wedgeRoundRectCallout">
            <a:avLst>
              <a:gd name="adj1" fmla="val 46508"/>
              <a:gd name="adj2" fmla="val -91051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4E5612"/>
                </a:solidFill>
              </a:rPr>
              <a:t>Environmental Coordinators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23587" y="3969845"/>
            <a:ext cx="2386921" cy="683836"/>
          </a:xfrm>
          <a:prstGeom prst="wedgeRoundRectCallout">
            <a:avLst>
              <a:gd name="adj1" fmla="val 109750"/>
              <a:gd name="adj2" fmla="val -50616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4E5612"/>
                </a:solidFill>
              </a:rPr>
              <a:t>Surveyors</a:t>
            </a:r>
            <a:endParaRPr lang="en-US" sz="2800" b="1" dirty="0">
              <a:solidFill>
                <a:srgbClr val="4E56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" y="574430"/>
            <a:ext cx="11734800" cy="92612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OPPORTUNITY TO SUCCEED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age result for project manager funny imag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6251" y="2038715"/>
            <a:ext cx="5749016" cy="377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0666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Stacee Hans</Speakers>
    <Year xmlns="b47a5aad-adfb-4dac-9d3f-47090e67d565">2016</Year>
    <Section xmlns="b47a5aad-adfb-4dac-9d3f-47090e67d565">General</Section>
    <Day xmlns="b47a5aad-adfb-4dac-9d3f-47090e67d565">Thursday</Day>
  </documentManagement>
</p:properties>
</file>

<file path=customXml/itemProps1.xml><?xml version="1.0" encoding="utf-8"?>
<ds:datastoreItem xmlns:ds="http://schemas.openxmlformats.org/officeDocument/2006/customXml" ds:itemID="{E72A9E16-9E3E-4E9D-B4D1-566E65C875D4}"/>
</file>

<file path=customXml/itemProps2.xml><?xml version="1.0" encoding="utf-8"?>
<ds:datastoreItem xmlns:ds="http://schemas.openxmlformats.org/officeDocument/2006/customXml" ds:itemID="{DC1BAD62-1D3D-41AE-BC21-763D17F1E0AB}"/>
</file>

<file path=customXml/itemProps3.xml><?xml version="1.0" encoding="utf-8"?>
<ds:datastoreItem xmlns:ds="http://schemas.openxmlformats.org/officeDocument/2006/customXml" ds:itemID="{641C1C75-D5CF-4377-A342-EF6ACFD3E906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4954</TotalTime>
  <Words>117</Words>
  <Application>Microsoft Office PowerPoint</Application>
  <PresentationFormat>Custom</PresentationFormat>
  <Paragraphs>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PowerPoint Presentation</vt:lpstr>
      <vt:lpstr>Perspective of a “Non-Engineer”</vt:lpstr>
      <vt:lpstr>PROJECT MANAGER</vt:lpstr>
      <vt:lpstr>CHALLENGES </vt:lpstr>
      <vt:lpstr>PROJECT MANAGER Scope/Schedule/Budget </vt:lpstr>
      <vt:lpstr>PROJECT MANAGER Scope/Schedule/Budget </vt:lpstr>
      <vt:lpstr>PowerPoint Presentation</vt:lpstr>
      <vt:lpstr>ENDLESS POSSIBILITIES</vt:lpstr>
      <vt:lpstr>OPPORTUNITY TO SUCCEED</vt:lpstr>
      <vt:lpstr>PowerPoint Presentation</vt:lpstr>
    </vt:vector>
  </TitlesOfParts>
  <Company>Commonwealth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Hans, Stacee (KYTC-D06)</dc:creator>
  <cp:lastModifiedBy>Stacee</cp:lastModifiedBy>
  <cp:revision>26</cp:revision>
  <cp:lastPrinted>2016-09-02T18:17:39Z</cp:lastPrinted>
  <dcterms:created xsi:type="dcterms:W3CDTF">2016-08-26T18:02:44Z</dcterms:created>
  <dcterms:modified xsi:type="dcterms:W3CDTF">2016-09-08T03:26:45Z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